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kk1867@outlook.com" userId="822e9e021f0b98c7" providerId="LiveId" clId="{8249CBCB-5B1E-44AD-A002-F69E7E1705E1}"/>
    <pc:docChg chg="modSld">
      <pc:chgData name="rkk1867@outlook.com" userId="822e9e021f0b98c7" providerId="LiveId" clId="{8249CBCB-5B1E-44AD-A002-F69E7E1705E1}" dt="2021-07-07T16:55:44.622" v="0" actId="1076"/>
      <pc:docMkLst>
        <pc:docMk/>
      </pc:docMkLst>
      <pc:sldChg chg="modSp mod">
        <pc:chgData name="rkk1867@outlook.com" userId="822e9e021f0b98c7" providerId="LiveId" clId="{8249CBCB-5B1E-44AD-A002-F69E7E1705E1}" dt="2021-07-07T16:55:44.622" v="0" actId="1076"/>
        <pc:sldMkLst>
          <pc:docMk/>
          <pc:sldMk cId="2025042331" sldId="257"/>
        </pc:sldMkLst>
        <pc:picChg chg="mod">
          <ac:chgData name="rkk1867@outlook.com" userId="822e9e021f0b98c7" providerId="LiveId" clId="{8249CBCB-5B1E-44AD-A002-F69E7E1705E1}" dt="2021-07-07T16:55:44.622" v="0" actId="1076"/>
          <ac:picMkLst>
            <pc:docMk/>
            <pc:sldMk cId="2025042331" sldId="257"/>
            <ac:picMk id="3" creationId="{CF514AB3-43FF-4488-B195-564908EAB3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C03530-A8C2-4598-A878-4C5BAC58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B1C8565-10C1-4B03-8E7B-BE16140A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AC94A-AB77-4AF2-80EF-74C50F1336AB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710A6E9-A826-4258-A4AB-2746CE18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527102C-630C-428F-9C2C-47726BD4A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A45E8-9367-4F1A-BEE4-0828D8C1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88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DDE436-C011-4503-BEA2-DE3D373B4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53034F4-8598-4611-BAFD-3DA82FD8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0FF4BE-C75A-4926-951B-52D10A125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AC94A-AB77-4AF2-80EF-74C50F1336AB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0DD25C-9D2B-46B4-82F7-6307B4038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67A1D2-732D-4768-93A2-6C19C7FA71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45E8-9367-4F1A-BEE4-0828D8C15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127D89AE-0384-4719-AFF4-1709EABB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/>
              <a:t>Вакцинация против новой коронавирусной инфекции (</a:t>
            </a:r>
            <a:r>
              <a:rPr lang="en-GB" sz="5400" b="1"/>
              <a:t>COVID-19)</a:t>
            </a:r>
            <a:endParaRPr lang="ru-RU" sz="5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C30810-539C-4EE9-B28A-159DF28DC9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9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7F75B2D-48D6-4A82-B108-3F729099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>
                <a:solidFill>
                  <a:schemeClr val="tx1"/>
                </a:solidFill>
                <a:latin typeface="PF Regal"/>
              </a:rPr>
              <a:t>В рамках исследования с 7 сентября по 24 ноября 14 964 участника получили две дозы вакцины «Спутник </a:t>
            </a:r>
            <a:r>
              <a:rPr lang="en-US" sz="3800">
                <a:solidFill>
                  <a:schemeClr val="tx1"/>
                </a:solidFill>
                <a:latin typeface="PF Regal"/>
              </a:rPr>
              <a:t>V</a:t>
            </a:r>
            <a:r>
              <a:rPr lang="ru-RU" sz="3800">
                <a:solidFill>
                  <a:schemeClr val="tx1"/>
                </a:solidFill>
                <a:latin typeface="PF Regal"/>
              </a:rPr>
              <a:t>» и 4902 — плацебо</a:t>
            </a:r>
            <a:endParaRPr lang="ru-RU" sz="380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35A2AF3-C16B-4683-AF29-8ED556F8A2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6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1CBA3AE6-E9BC-40DF-A60E-5CCB9D096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E07BCC9-E068-4552-8EC5-0F68C821E0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7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894C6B76-8079-48FD-98BD-AF8B03C53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A748717-A260-4970-9874-7D210003C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18123606-F033-4D69-AD1D-9F634C635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56132B3-7095-4537-82A0-3A87DA53D0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9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B316B91-6ED0-46E5-B7F6-258E4154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Противопоказания к применению вакцины против коронавирусной инфекции (</a:t>
            </a:r>
            <a:r>
              <a:rPr lang="en-GB" sz="4000"/>
              <a:t>COVID-19</a:t>
            </a:r>
            <a:r>
              <a:rPr lang="ru-RU" sz="4000"/>
              <a:t>)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140CDA0-F00C-48B2-8B27-D887F297F7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1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A90CC84-4887-4460-BDD5-236DDE20C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/>
              <a:t>Подготовка к вакцинации</a:t>
            </a: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D39D07-7265-4BCA-8992-AE0E1FE173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22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6385C8B-BB90-44F6-A175-C3DE0FEB5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69AC64-4AFD-42F6-AFD2-8ED2A5B047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2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9F97EE69-043F-4F1B-AFF7-295E5A84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Возможные побочные явления: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068F51D-85D7-43B7-9E9C-77BEF3B3AD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02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3BAF2B7D-68CA-416C-9794-36DB4B87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Что нужно делать после вакцинации?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20FF74A-37C1-427C-92DD-7CD8006D73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239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D8D4D796-F0E3-4FDB-97FE-6330511F9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Вопросы-ответы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9ADDC7E-0B5C-4E4C-8972-A3295C6102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5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8887400B-2138-43AE-BAEC-4D06C070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Что такое вакцинация?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514AB3-43FF-4488-B195-564908EAB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9236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E116B6A-5734-4008-9610-7A2F2150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Вопросы-ответы</a:t>
            </a:r>
            <a:endParaRPr lang="ru-RU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4F0036ED-8BDE-4690-B380-7AB016B7D4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2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40AC565F-FDA6-44B4-8A6D-7922BE6C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8E8BDF-8431-442A-8403-C41866DC7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70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FEE617AC-5B31-4772-BBF1-0FE4DFB7E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100">
                <a:solidFill>
                  <a:srgbClr val="FFFFFF"/>
                </a:solidFill>
              </a:rPr>
              <a:t>Вакцинация беременных. </a:t>
            </a:r>
            <a:br>
              <a:rPr lang="ru-RU" sz="5100">
                <a:solidFill>
                  <a:srgbClr val="FFFFFF"/>
                </a:solidFill>
              </a:rPr>
            </a:br>
            <a:r>
              <a:rPr lang="ru-RU" sz="5100">
                <a:solidFill>
                  <a:srgbClr val="FFFFFF"/>
                </a:solidFill>
              </a:rPr>
              <a:t>Позиция ВОЗ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7473702-2F4D-4169-A11E-7EAFF3EFF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2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B25A8DE3-4BA5-4830-BE4B-FDD1B120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Поствакцинные реакции</a:t>
            </a:r>
            <a:r>
              <a:rPr lang="en-US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>
                <a:solidFill>
                  <a:schemeClr val="accent2">
                    <a:lumMod val="50000"/>
                  </a:schemeClr>
                </a:solidFill>
              </a:rPr>
              <a:t>и их частота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AE3805-8C4F-4D1D-95D4-7D47981861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1D826981-703B-42B1-830F-34244A07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Темпы вакцинации в России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BBE4EE3-917D-48A1-8A28-077770B3DD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2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8880EA57-8372-421D-ADB7-28FF680B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289F83-2422-47F0-9949-8A6C3476FB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8337663B-D9A9-4398-80F9-726F2C7F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A972EFB-8119-475D-90E9-CC5A36DBBE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7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2AFC86EC-876C-43FC-A4CD-7DBC3F19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F1FE4BF-ADC9-4FF5-AAD7-0AEFEE06C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12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554E1AB5-47E6-4CE4-AFBF-4CC0D292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Российские вакцины против новой коронавирусной инфекции (</a:t>
            </a:r>
            <a:r>
              <a:rPr lang="en-GB" sz="3600"/>
              <a:t>COVID-19)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FE4225-92D3-486E-9636-4A0992FBB8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1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703E04C1-5454-46AC-A730-24A4DAEB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Двухвекторная вакцина от коронавируса</a:t>
            </a:r>
            <a:endParaRPr lang="ru-RU" sz="4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CD46B7B-936E-4DDD-83A4-FF284E18ED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8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="" xmlns:a16="http://schemas.microsoft.com/office/drawing/2014/main" id="{E9A5765D-0099-474E-A9FF-EA9F9DC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C61DA5-909E-4573-82D5-B3369A3B6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5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</Words>
  <Application>Microsoft Office PowerPoint</Application>
  <PresentationFormat>Широкоэкранный</PresentationFormat>
  <Paragraphs>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PF Regal</vt:lpstr>
      <vt:lpstr>Тема Office</vt:lpstr>
      <vt:lpstr>Вакцинация против новой коронавирусной инфекции (COVID-19)</vt:lpstr>
      <vt:lpstr>Что такое вакцинация?</vt:lpstr>
      <vt:lpstr>Темпы вакцинации в России</vt:lpstr>
      <vt:lpstr>Презентация PowerPoint</vt:lpstr>
      <vt:lpstr>Презентация PowerPoint</vt:lpstr>
      <vt:lpstr>Презентация PowerPoint</vt:lpstr>
      <vt:lpstr>Российские вакцины против новой коронавирусной инфекции (COVID-19)</vt:lpstr>
      <vt:lpstr>Двухвекторная вакцина от коронавируса</vt:lpstr>
      <vt:lpstr>Презентация PowerPoint</vt:lpstr>
      <vt:lpstr>В рамках исследования с 7 сентября по 24 ноября 14 964 участника получили две дозы вакцины «Спутник V» и 4902 — плацебо</vt:lpstr>
      <vt:lpstr>Презентация PowerPoint</vt:lpstr>
      <vt:lpstr>Презентация PowerPoint</vt:lpstr>
      <vt:lpstr>Презентация PowerPoint</vt:lpstr>
      <vt:lpstr>Противопоказания к применению вакцины против коронавирусной инфекции (COVID-19)</vt:lpstr>
      <vt:lpstr>Подготовка к вакцинации</vt:lpstr>
      <vt:lpstr>Презентация PowerPoint</vt:lpstr>
      <vt:lpstr>Возможные побочные явления:</vt:lpstr>
      <vt:lpstr>Что нужно делать после вакцинации?</vt:lpstr>
      <vt:lpstr>Вопросы-ответы</vt:lpstr>
      <vt:lpstr>Вопросы-ответы</vt:lpstr>
      <vt:lpstr>Презентация PowerPoint</vt:lpstr>
      <vt:lpstr>Вакцинация беременных.  Позиция ВОЗ</vt:lpstr>
      <vt:lpstr>Поствакцинные реакции и их частота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Вакцинация против новой коронавирусной инфекции (COVID-19)</dc:title>
  <dc:creator>rkk1867@outlook.com</dc:creator>
  <cp:lastModifiedBy>500b</cp:lastModifiedBy>
  <cp:revision>1</cp:revision>
  <dcterms:created xsi:type="dcterms:W3CDTF">2021-07-07T13:07:16Z</dcterms:created>
  <dcterms:modified xsi:type="dcterms:W3CDTF">2021-07-08T10:14:39Z</dcterms:modified>
</cp:coreProperties>
</file>